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ichroma" charset="1" panose="00000000000000000000"/>
      <p:regular r:id="rId10"/>
    </p:embeddedFont>
    <p:embeddedFont>
      <p:font typeface="Saira" charset="1" panose="00000500000000000000"/>
      <p:regular r:id="rId11"/>
    </p:embeddedFont>
    <p:embeddedFont>
      <p:font typeface="Saira Bold" charset="1" panose="00000800000000000000"/>
      <p:regular r:id="rId12"/>
    </p:embeddedFont>
    <p:embeddedFont>
      <p:font typeface="Saira Thin" charset="1" panose="00000300000000000000"/>
      <p:regular r:id="rId13"/>
    </p:embeddedFont>
    <p:embeddedFont>
      <p:font typeface="Saira Extra-Light" charset="1" panose="00000300000000000000"/>
      <p:regular r:id="rId14"/>
    </p:embeddedFont>
    <p:embeddedFont>
      <p:font typeface="Saira Light" charset="1" panose="00000400000000000000"/>
      <p:regular r:id="rId15"/>
    </p:embeddedFont>
    <p:embeddedFont>
      <p:font typeface="Saira Medium" charset="1" panose="00000600000000000000"/>
      <p:regular r:id="rId16"/>
    </p:embeddedFont>
    <p:embeddedFont>
      <p:font typeface="Saira Semi-Bold" charset="1" panose="00000700000000000000"/>
      <p:regular r:id="rId17"/>
    </p:embeddedFont>
    <p:embeddedFont>
      <p:font typeface="Saira Ultra-Bold" charset="1" panose="00000900000000000000"/>
      <p:regular r:id="rId18"/>
    </p:embeddedFont>
    <p:embeddedFont>
      <p:font typeface="Saira Heavy" charset="1" panose="00000A00000000000000"/>
      <p:regular r:id="rId19"/>
    </p:embeddedFont>
    <p:embeddedFont>
      <p:font typeface="Clear Sans" charset="1" panose="020B0503030202020304"/>
      <p:regular r:id="rId20"/>
    </p:embeddedFont>
    <p:embeddedFont>
      <p:font typeface="Clear Sans Bold" charset="1" panose="020B0803030202020304"/>
      <p:regular r:id="rId21"/>
    </p:embeddedFont>
    <p:embeddedFont>
      <p:font typeface="Clear Sans Italics" charset="1" panose="020B0503030202090304"/>
      <p:regular r:id="rId22"/>
    </p:embeddedFont>
    <p:embeddedFont>
      <p:font typeface="Clear Sans Bold Italics" charset="1" panose="020B0803030202090304"/>
      <p:regular r:id="rId23"/>
    </p:embeddedFont>
    <p:embeddedFont>
      <p:font typeface="Clear Sans Thin" charset="1" panose="020B0203030202020304"/>
      <p:regular r:id="rId24"/>
    </p:embeddedFont>
    <p:embeddedFont>
      <p:font typeface="Clear Sans Light" charset="1" panose="020B0303030202020304"/>
      <p:regular r:id="rId25"/>
    </p:embeddedFont>
    <p:embeddedFont>
      <p:font typeface="Clear Sans Medium" charset="1" panose="020B0603030202020304"/>
      <p:regular r:id="rId26"/>
    </p:embeddedFont>
    <p:embeddedFont>
      <p:font typeface="Clear Sans Medium Italics" charset="1" panose="020B0603030202090304"/>
      <p:regular r:id="rId27"/>
    </p:embeddedFont>
    <p:embeddedFont>
      <p:font typeface="Open Sans" charset="1" panose="020B0606030504020204"/>
      <p:regular r:id="rId28"/>
    </p:embeddedFont>
    <p:embeddedFont>
      <p:font typeface="Open Sans Bold" charset="1" panose="020B0806030504020204"/>
      <p:regular r:id="rId29"/>
    </p:embeddedFont>
    <p:embeddedFont>
      <p:font typeface="Open Sans Italics" charset="1" panose="020B0606030504020204"/>
      <p:regular r:id="rId30"/>
    </p:embeddedFont>
    <p:embeddedFont>
      <p:font typeface="Open Sans Bold Italics" charset="1" panose="020B0806030504020204"/>
      <p:regular r:id="rId31"/>
    </p:embeddedFont>
    <p:embeddedFont>
      <p:font typeface="Open Sans Light" charset="1" panose="020B0306030504020204"/>
      <p:regular r:id="rId32"/>
    </p:embeddedFont>
    <p:embeddedFont>
      <p:font typeface="Open Sans Light Italics" charset="1" panose="020B0306030504020204"/>
      <p:regular r:id="rId33"/>
    </p:embeddedFont>
    <p:embeddedFont>
      <p:font typeface="Open Sans Ultra-Bold" charset="1" panose="00000000000000000000"/>
      <p:regular r:id="rId34"/>
    </p:embeddedFont>
    <p:embeddedFont>
      <p:font typeface="Open Sans Ultra-Bold Italics" charset="1" panose="000000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70987">
            <a:off x="-1297284" y="3618850"/>
            <a:ext cx="19791454" cy="6027690"/>
          </a:xfrm>
          <a:custGeom>
            <a:avLst/>
            <a:gdLst/>
            <a:ahLst/>
            <a:cxnLst/>
            <a:rect r="r" b="b" t="t" l="l"/>
            <a:pathLst>
              <a:path h="6027690" w="19791454">
                <a:moveTo>
                  <a:pt x="0" y="0"/>
                </a:moveTo>
                <a:lnTo>
                  <a:pt x="19791454" y="0"/>
                </a:lnTo>
                <a:lnTo>
                  <a:pt x="19791454" y="6027690"/>
                </a:lnTo>
                <a:lnTo>
                  <a:pt x="0" y="60276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578323" y="904681"/>
            <a:ext cx="5176066" cy="3023912"/>
          </a:xfrm>
          <a:custGeom>
            <a:avLst/>
            <a:gdLst/>
            <a:ahLst/>
            <a:cxnLst/>
            <a:rect r="r" b="b" t="t" l="l"/>
            <a:pathLst>
              <a:path h="3023912" w="5176066">
                <a:moveTo>
                  <a:pt x="0" y="0"/>
                </a:moveTo>
                <a:lnTo>
                  <a:pt x="5176066" y="0"/>
                </a:lnTo>
                <a:lnTo>
                  <a:pt x="5176066" y="3023912"/>
                </a:lnTo>
                <a:lnTo>
                  <a:pt x="0" y="3023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32099" y="4682861"/>
            <a:ext cx="3392963" cy="3392963"/>
          </a:xfrm>
          <a:custGeom>
            <a:avLst/>
            <a:gdLst/>
            <a:ahLst/>
            <a:cxnLst/>
            <a:rect r="r" b="b" t="t" l="l"/>
            <a:pathLst>
              <a:path h="3392963" w="3392963">
                <a:moveTo>
                  <a:pt x="0" y="0"/>
                </a:moveTo>
                <a:lnTo>
                  <a:pt x="3392962" y="0"/>
                </a:lnTo>
                <a:lnTo>
                  <a:pt x="3392962" y="3392963"/>
                </a:lnTo>
                <a:lnTo>
                  <a:pt x="0" y="33929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42950"/>
            <a:ext cx="11417784" cy="3347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200"/>
              </a:lnSpc>
            </a:pPr>
            <a:r>
              <a:rPr lang="en-US" sz="11000">
                <a:solidFill>
                  <a:srgbClr val="FFFFFF"/>
                </a:solidFill>
                <a:latin typeface="Michroma"/>
              </a:rPr>
              <a:t>PROJETO FLUTUA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366736"/>
            <a:ext cx="4199760" cy="399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6"/>
              </a:lnSpc>
              <a:spcBef>
                <a:spcPct val="0"/>
              </a:spcBef>
            </a:pPr>
            <a:r>
              <a:rPr lang="en-US" sz="2319">
                <a:solidFill>
                  <a:srgbClr val="FFFFFF"/>
                </a:solidFill>
                <a:latin typeface="Clear Sans"/>
              </a:rPr>
              <a:t>FELIPE PINHEIRO BAAMONDE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760450" y="338118"/>
            <a:ext cx="27779335" cy="8460482"/>
          </a:xfrm>
          <a:custGeom>
            <a:avLst/>
            <a:gdLst/>
            <a:ahLst/>
            <a:cxnLst/>
            <a:rect r="r" b="b" t="t" l="l"/>
            <a:pathLst>
              <a:path h="8460482" w="27779335">
                <a:moveTo>
                  <a:pt x="0" y="0"/>
                </a:moveTo>
                <a:lnTo>
                  <a:pt x="27779336" y="0"/>
                </a:lnTo>
                <a:lnTo>
                  <a:pt x="27779336" y="8460482"/>
                </a:lnTo>
                <a:lnTo>
                  <a:pt x="0" y="8460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742950"/>
            <a:ext cx="7389288" cy="140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075"/>
              </a:lnSpc>
            </a:pPr>
            <a:r>
              <a:rPr lang="en-US" sz="9229">
                <a:solidFill>
                  <a:srgbClr val="FFFFFF"/>
                </a:solidFill>
                <a:latin typeface="Michroma"/>
              </a:rPr>
              <a:t>Contexto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347889"/>
            <a:ext cx="918582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Saira"/>
              </a:rPr>
              <a:t>Dependência Tecnológica;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652327"/>
            <a:ext cx="1661978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Saira"/>
              </a:rPr>
              <a:t>Desigualdades sociais, educacionais e econômicas;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058704"/>
            <a:ext cx="1201678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Saira"/>
              </a:rPr>
              <a:t>Democratizar o acesso à tecnologia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760450" y="338118"/>
            <a:ext cx="27779335" cy="8460482"/>
          </a:xfrm>
          <a:custGeom>
            <a:avLst/>
            <a:gdLst/>
            <a:ahLst/>
            <a:cxnLst/>
            <a:rect r="r" b="b" t="t" l="l"/>
            <a:pathLst>
              <a:path h="8460482" w="27779335">
                <a:moveTo>
                  <a:pt x="0" y="0"/>
                </a:moveTo>
                <a:lnTo>
                  <a:pt x="27779336" y="0"/>
                </a:lnTo>
                <a:lnTo>
                  <a:pt x="27779336" y="8460482"/>
                </a:lnTo>
                <a:lnTo>
                  <a:pt x="0" y="8460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78834" y="1028700"/>
            <a:ext cx="14930332" cy="140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075"/>
              </a:lnSpc>
            </a:pPr>
            <a:r>
              <a:rPr lang="en-US" sz="9229">
                <a:solidFill>
                  <a:srgbClr val="FFFFFF"/>
                </a:solidFill>
                <a:latin typeface="Michroma"/>
              </a:rPr>
              <a:t>Porque esse tema?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49635" y="3572117"/>
            <a:ext cx="1128042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Saira"/>
              </a:rPr>
              <a:t>Criatividade e Ideias inovadoras;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49635" y="5048250"/>
            <a:ext cx="859675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Saira"/>
              </a:rPr>
              <a:t>Interesse por Tecnologia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49635" y="6525895"/>
            <a:ext cx="634484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Saira"/>
              </a:rPr>
              <a:t>Ajudar o próximo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760450" y="338118"/>
            <a:ext cx="27779335" cy="8460482"/>
          </a:xfrm>
          <a:custGeom>
            <a:avLst/>
            <a:gdLst/>
            <a:ahLst/>
            <a:cxnLst/>
            <a:rect r="r" b="b" t="t" l="l"/>
            <a:pathLst>
              <a:path h="8460482" w="27779335">
                <a:moveTo>
                  <a:pt x="0" y="0"/>
                </a:moveTo>
                <a:lnTo>
                  <a:pt x="27779336" y="0"/>
                </a:lnTo>
                <a:lnTo>
                  <a:pt x="27779336" y="8460482"/>
                </a:lnTo>
                <a:lnTo>
                  <a:pt x="0" y="8460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762231"/>
            <a:ext cx="4876928" cy="4815195"/>
          </a:xfrm>
          <a:custGeom>
            <a:avLst/>
            <a:gdLst/>
            <a:ahLst/>
            <a:cxnLst/>
            <a:rect r="r" b="b" t="t" l="l"/>
            <a:pathLst>
              <a:path h="4815195" w="4876928">
                <a:moveTo>
                  <a:pt x="0" y="0"/>
                </a:moveTo>
                <a:lnTo>
                  <a:pt x="4876928" y="0"/>
                </a:lnTo>
                <a:lnTo>
                  <a:pt x="4876928" y="4815195"/>
                </a:lnTo>
                <a:lnTo>
                  <a:pt x="0" y="48151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722312" y="3759013"/>
            <a:ext cx="4849104" cy="4818413"/>
          </a:xfrm>
          <a:custGeom>
            <a:avLst/>
            <a:gdLst/>
            <a:ahLst/>
            <a:cxnLst/>
            <a:rect r="r" b="b" t="t" l="l"/>
            <a:pathLst>
              <a:path h="4818413" w="4849104">
                <a:moveTo>
                  <a:pt x="0" y="0"/>
                </a:moveTo>
                <a:lnTo>
                  <a:pt x="4849104" y="0"/>
                </a:lnTo>
                <a:lnTo>
                  <a:pt x="4849104" y="4818413"/>
                </a:lnTo>
                <a:lnTo>
                  <a:pt x="0" y="48184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388100" y="3759013"/>
            <a:ext cx="4871200" cy="4808749"/>
          </a:xfrm>
          <a:custGeom>
            <a:avLst/>
            <a:gdLst/>
            <a:ahLst/>
            <a:cxnLst/>
            <a:rect r="r" b="b" t="t" l="l"/>
            <a:pathLst>
              <a:path h="4808749" w="4871200">
                <a:moveTo>
                  <a:pt x="0" y="0"/>
                </a:moveTo>
                <a:lnTo>
                  <a:pt x="4871200" y="0"/>
                </a:lnTo>
                <a:lnTo>
                  <a:pt x="4871200" y="4808749"/>
                </a:lnTo>
                <a:lnTo>
                  <a:pt x="0" y="480874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78834" y="1028700"/>
            <a:ext cx="9866207" cy="140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075"/>
              </a:lnSpc>
            </a:pPr>
            <a:r>
              <a:rPr lang="en-US" sz="9229">
                <a:solidFill>
                  <a:srgbClr val="FFFFFF"/>
                </a:solidFill>
                <a:latin typeface="Michroma"/>
              </a:rPr>
              <a:t>ODS da ONU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760450" y="338118"/>
            <a:ext cx="27779335" cy="8460482"/>
          </a:xfrm>
          <a:custGeom>
            <a:avLst/>
            <a:gdLst/>
            <a:ahLst/>
            <a:cxnLst/>
            <a:rect r="r" b="b" t="t" l="l"/>
            <a:pathLst>
              <a:path h="8460482" w="27779335">
                <a:moveTo>
                  <a:pt x="0" y="0"/>
                </a:moveTo>
                <a:lnTo>
                  <a:pt x="27779336" y="0"/>
                </a:lnTo>
                <a:lnTo>
                  <a:pt x="27779336" y="8460482"/>
                </a:lnTo>
                <a:lnTo>
                  <a:pt x="0" y="8460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8834" y="3237557"/>
            <a:ext cx="3600450" cy="4114800"/>
          </a:xfrm>
          <a:custGeom>
            <a:avLst/>
            <a:gdLst/>
            <a:ahLst/>
            <a:cxnLst/>
            <a:rect r="r" b="b" t="t" l="l"/>
            <a:pathLst>
              <a:path h="4114800" w="3600450">
                <a:moveTo>
                  <a:pt x="0" y="0"/>
                </a:moveTo>
                <a:lnTo>
                  <a:pt x="3600450" y="0"/>
                </a:lnTo>
                <a:lnTo>
                  <a:pt x="36004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797280" y="3237557"/>
            <a:ext cx="3811886" cy="3811886"/>
          </a:xfrm>
          <a:custGeom>
            <a:avLst/>
            <a:gdLst/>
            <a:ahLst/>
            <a:cxnLst/>
            <a:rect r="r" b="b" t="t" l="l"/>
            <a:pathLst>
              <a:path h="3811886" w="3811886">
                <a:moveTo>
                  <a:pt x="0" y="0"/>
                </a:moveTo>
                <a:lnTo>
                  <a:pt x="3811886" y="0"/>
                </a:lnTo>
                <a:lnTo>
                  <a:pt x="3811886" y="3811886"/>
                </a:lnTo>
                <a:lnTo>
                  <a:pt x="0" y="38118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134811" y="3237557"/>
            <a:ext cx="3806942" cy="3806942"/>
          </a:xfrm>
          <a:custGeom>
            <a:avLst/>
            <a:gdLst/>
            <a:ahLst/>
            <a:cxnLst/>
            <a:rect r="r" b="b" t="t" l="l"/>
            <a:pathLst>
              <a:path h="3806942" w="3806942">
                <a:moveTo>
                  <a:pt x="0" y="0"/>
                </a:moveTo>
                <a:lnTo>
                  <a:pt x="3806942" y="0"/>
                </a:lnTo>
                <a:lnTo>
                  <a:pt x="3806942" y="3806942"/>
                </a:lnTo>
                <a:lnTo>
                  <a:pt x="0" y="38069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698182" y="7459498"/>
            <a:ext cx="6424292" cy="1798802"/>
          </a:xfrm>
          <a:custGeom>
            <a:avLst/>
            <a:gdLst/>
            <a:ahLst/>
            <a:cxnLst/>
            <a:rect r="r" b="b" t="t" l="l"/>
            <a:pathLst>
              <a:path h="1798802" w="6424292">
                <a:moveTo>
                  <a:pt x="0" y="0"/>
                </a:moveTo>
                <a:lnTo>
                  <a:pt x="6424292" y="0"/>
                </a:lnTo>
                <a:lnTo>
                  <a:pt x="6424292" y="1798802"/>
                </a:lnTo>
                <a:lnTo>
                  <a:pt x="0" y="179880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78834" y="1028700"/>
            <a:ext cx="14930332" cy="140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075"/>
              </a:lnSpc>
            </a:pPr>
            <a:r>
              <a:rPr lang="en-US" sz="9229">
                <a:solidFill>
                  <a:srgbClr val="FFFFFF"/>
                </a:solidFill>
                <a:latin typeface="Michroma"/>
              </a:rPr>
              <a:t>Site Flutua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760450" y="338118"/>
            <a:ext cx="27779335" cy="8460482"/>
          </a:xfrm>
          <a:custGeom>
            <a:avLst/>
            <a:gdLst/>
            <a:ahLst/>
            <a:cxnLst/>
            <a:rect r="r" b="b" t="t" l="l"/>
            <a:pathLst>
              <a:path h="8460482" w="27779335">
                <a:moveTo>
                  <a:pt x="0" y="0"/>
                </a:moveTo>
                <a:lnTo>
                  <a:pt x="27779336" y="0"/>
                </a:lnTo>
                <a:lnTo>
                  <a:pt x="27779336" y="8460482"/>
                </a:lnTo>
                <a:lnTo>
                  <a:pt x="0" y="8460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63905" y="3075744"/>
            <a:ext cx="8760190" cy="5722855"/>
          </a:xfrm>
          <a:custGeom>
            <a:avLst/>
            <a:gdLst/>
            <a:ahLst/>
            <a:cxnLst/>
            <a:rect r="r" b="b" t="t" l="l"/>
            <a:pathLst>
              <a:path h="5722855" w="8760190">
                <a:moveTo>
                  <a:pt x="0" y="0"/>
                </a:moveTo>
                <a:lnTo>
                  <a:pt x="8760190" y="0"/>
                </a:lnTo>
                <a:lnTo>
                  <a:pt x="8760190" y="5722856"/>
                </a:lnTo>
                <a:lnTo>
                  <a:pt x="0" y="57228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518775" y="334869"/>
            <a:ext cx="3992982" cy="2098130"/>
          </a:xfrm>
          <a:custGeom>
            <a:avLst/>
            <a:gdLst/>
            <a:ahLst/>
            <a:cxnLst/>
            <a:rect r="r" b="b" t="t" l="l"/>
            <a:pathLst>
              <a:path h="2098130" w="3992982">
                <a:moveTo>
                  <a:pt x="0" y="0"/>
                </a:moveTo>
                <a:lnTo>
                  <a:pt x="3992982" y="0"/>
                </a:lnTo>
                <a:lnTo>
                  <a:pt x="3992982" y="2098130"/>
                </a:lnTo>
                <a:lnTo>
                  <a:pt x="0" y="20981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28700"/>
            <a:ext cx="8945457" cy="140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075"/>
              </a:lnSpc>
            </a:pPr>
            <a:r>
              <a:rPr lang="en-US" sz="9229">
                <a:solidFill>
                  <a:srgbClr val="FFFFFF"/>
                </a:solidFill>
                <a:latin typeface="Michroma"/>
              </a:rPr>
              <a:t>Modelagem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593688">
            <a:off x="-4294191" y="8533259"/>
            <a:ext cx="27779335" cy="8460482"/>
          </a:xfrm>
          <a:custGeom>
            <a:avLst/>
            <a:gdLst/>
            <a:ahLst/>
            <a:cxnLst/>
            <a:rect r="r" b="b" t="t" l="l"/>
            <a:pathLst>
              <a:path h="8460482" w="27779335">
                <a:moveTo>
                  <a:pt x="0" y="0"/>
                </a:moveTo>
                <a:lnTo>
                  <a:pt x="27779335" y="0"/>
                </a:lnTo>
                <a:lnTo>
                  <a:pt x="27779335" y="8460482"/>
                </a:lnTo>
                <a:lnTo>
                  <a:pt x="0" y="8460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30988" y="1660827"/>
            <a:ext cx="407580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Open Sans Bold"/>
              </a:rPr>
              <a:t>Dificuldades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99308" y="1660827"/>
            <a:ext cx="377145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Open Sans Bold"/>
              </a:rPr>
              <a:t>Superações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31558" y="3105292"/>
            <a:ext cx="430783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Gestão do Tempo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31558" y="4136532"/>
            <a:ext cx="301689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Estilizações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699308" y="3105292"/>
            <a:ext cx="526256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Implementação da API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99308" y="4136532"/>
            <a:ext cx="465846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Entregar com êxito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760450" y="338118"/>
            <a:ext cx="27779335" cy="8460482"/>
          </a:xfrm>
          <a:custGeom>
            <a:avLst/>
            <a:gdLst/>
            <a:ahLst/>
            <a:cxnLst/>
            <a:rect r="r" b="b" t="t" l="l"/>
            <a:pathLst>
              <a:path h="8460482" w="27779335">
                <a:moveTo>
                  <a:pt x="0" y="0"/>
                </a:moveTo>
                <a:lnTo>
                  <a:pt x="27779336" y="0"/>
                </a:lnTo>
                <a:lnTo>
                  <a:pt x="27779336" y="8460482"/>
                </a:lnTo>
                <a:lnTo>
                  <a:pt x="0" y="8460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43633" y="3327990"/>
            <a:ext cx="3631019" cy="3631019"/>
          </a:xfrm>
          <a:custGeom>
            <a:avLst/>
            <a:gdLst/>
            <a:ahLst/>
            <a:cxnLst/>
            <a:rect r="r" b="b" t="t" l="l"/>
            <a:pathLst>
              <a:path h="3631019" w="3631019">
                <a:moveTo>
                  <a:pt x="0" y="0"/>
                </a:moveTo>
                <a:lnTo>
                  <a:pt x="3631019" y="0"/>
                </a:lnTo>
                <a:lnTo>
                  <a:pt x="3631019" y="3631020"/>
                </a:lnTo>
                <a:lnTo>
                  <a:pt x="0" y="36310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3166363"/>
            <a:ext cx="3954274" cy="3954274"/>
          </a:xfrm>
          <a:custGeom>
            <a:avLst/>
            <a:gdLst/>
            <a:ahLst/>
            <a:cxnLst/>
            <a:rect r="r" b="b" t="t" l="l"/>
            <a:pathLst>
              <a:path h="3954274" w="3954274">
                <a:moveTo>
                  <a:pt x="0" y="0"/>
                </a:moveTo>
                <a:lnTo>
                  <a:pt x="3954274" y="0"/>
                </a:lnTo>
                <a:lnTo>
                  <a:pt x="3954274" y="3954274"/>
                </a:lnTo>
                <a:lnTo>
                  <a:pt x="0" y="39542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78834" y="1028700"/>
            <a:ext cx="14930332" cy="140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075"/>
              </a:lnSpc>
            </a:pPr>
            <a:r>
              <a:rPr lang="en-US" sz="9229">
                <a:solidFill>
                  <a:srgbClr val="FFFFFF"/>
                </a:solidFill>
                <a:latin typeface="Michroma"/>
              </a:rPr>
              <a:t>Agradecimentos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72829" y="3350992"/>
            <a:ext cx="361488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Saira"/>
              </a:rPr>
              <a:t>SPTECH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72829" y="4473109"/>
            <a:ext cx="477381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Saira"/>
              </a:rPr>
              <a:t>Professores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872829" y="5598329"/>
            <a:ext cx="351710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Saira"/>
              </a:rPr>
              <a:t>Colegas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72829" y="6723549"/>
            <a:ext cx="333553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Saira"/>
              </a:rPr>
              <a:t>Família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DAF2ODXwQ-4</dc:identifier>
  <dcterms:modified xsi:type="dcterms:W3CDTF">2011-08-01T06:04:30Z</dcterms:modified>
  <cp:revision>1</cp:revision>
  <dc:title>PROJETO FLUTUA</dc:title>
</cp:coreProperties>
</file>

<file path=docProps/thumbnail.jpeg>
</file>